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9" r:id="rId2"/>
    <p:sldId id="280" r:id="rId3"/>
    <p:sldId id="28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528" y="36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2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BFB515-F5DD-2A94-BD4C-6202C63DB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1879282"/>
            <a:ext cx="3829050" cy="309943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A418995-BE02-0B87-6E11-7E9DC055F7D3}"/>
              </a:ext>
            </a:extLst>
          </p:cNvPr>
          <p:cNvSpPr/>
          <p:nvPr/>
        </p:nvSpPr>
        <p:spPr>
          <a:xfrm>
            <a:off x="3705225" y="2619375"/>
            <a:ext cx="571500" cy="20955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55B319-81A1-D903-9CC7-78558AD0BCDE}"/>
              </a:ext>
            </a:extLst>
          </p:cNvPr>
          <p:cNvSpPr/>
          <p:nvPr/>
        </p:nvSpPr>
        <p:spPr>
          <a:xfrm>
            <a:off x="4733925" y="3848099"/>
            <a:ext cx="619125" cy="21907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294595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D4D9D-673B-EBE3-F15D-866C0EF1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10" y="0"/>
            <a:ext cx="5937779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0A356DA-897B-2C87-9BE5-C18657D9943D}"/>
              </a:ext>
            </a:extLst>
          </p:cNvPr>
          <p:cNvSpPr/>
          <p:nvPr/>
        </p:nvSpPr>
        <p:spPr>
          <a:xfrm>
            <a:off x="6207512" y="512957"/>
            <a:ext cx="2066693" cy="1025316"/>
          </a:xfrm>
          <a:prstGeom prst="wedgeRoundRectCallout">
            <a:avLst>
              <a:gd name="adj1" fmla="val -61809"/>
              <a:gd name="adj2" fmla="val 700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Config File Selection Field</a:t>
            </a:r>
          </a:p>
          <a:p>
            <a:pPr algn="ctr"/>
            <a:r>
              <a:rPr lang="en-US" dirty="0"/>
              <a:t>Saved in Register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E73A08D-C810-A024-46F4-7AB4DC45BCF3}"/>
              </a:ext>
            </a:extLst>
          </p:cNvPr>
          <p:cNvSpPr/>
          <p:nvPr/>
        </p:nvSpPr>
        <p:spPr>
          <a:xfrm>
            <a:off x="7040135" y="1694389"/>
            <a:ext cx="2404947" cy="424343"/>
          </a:xfrm>
          <a:prstGeom prst="wedgeRoundRectCallout">
            <a:avLst>
              <a:gd name="adj1" fmla="val -98439"/>
              <a:gd name="adj2" fmla="val 16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5991BB6-3985-5977-5821-2C3008ACA89F}"/>
              </a:ext>
            </a:extLst>
          </p:cNvPr>
          <p:cNvSpPr/>
          <p:nvPr/>
        </p:nvSpPr>
        <p:spPr>
          <a:xfrm>
            <a:off x="6659942" y="2274849"/>
            <a:ext cx="2404947" cy="624468"/>
          </a:xfrm>
          <a:prstGeom prst="wedgeRoundRectCallout">
            <a:avLst>
              <a:gd name="adj1" fmla="val -69691"/>
              <a:gd name="adj2" fmla="val -3487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Available Selection in  current folder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BC66DFC1-681C-7082-C135-0A9F8353F4C7}"/>
              </a:ext>
            </a:extLst>
          </p:cNvPr>
          <p:cNvSpPr/>
          <p:nvPr/>
        </p:nvSpPr>
        <p:spPr>
          <a:xfrm>
            <a:off x="5664820" y="3011426"/>
            <a:ext cx="2404947" cy="417574"/>
          </a:xfrm>
          <a:prstGeom prst="wedgeRoundRectCallout">
            <a:avLst>
              <a:gd name="adj1" fmla="val -86383"/>
              <a:gd name="adj2" fmla="val -1390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Folder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EE853EF-D449-444B-67FA-ADF592778261}"/>
              </a:ext>
            </a:extLst>
          </p:cNvPr>
          <p:cNvSpPr/>
          <p:nvPr/>
        </p:nvSpPr>
        <p:spPr>
          <a:xfrm>
            <a:off x="7040134" y="5498447"/>
            <a:ext cx="2404947" cy="624468"/>
          </a:xfrm>
          <a:prstGeom prst="wedgeRoundRectCallout">
            <a:avLst>
              <a:gd name="adj1" fmla="val -97048"/>
              <a:gd name="adj2" fmla="val 9048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Currently Selected</a:t>
            </a:r>
          </a:p>
          <a:p>
            <a:pPr algn="ctr"/>
            <a:r>
              <a:rPr lang="en-US" dirty="0"/>
              <a:t>Full Path &amp; Name</a:t>
            </a:r>
          </a:p>
        </p:txBody>
      </p:sp>
    </p:spTree>
    <p:extLst>
      <p:ext uri="{BB962C8B-B14F-4D97-AF65-F5344CB8AC3E}">
        <p14:creationId xmlns:p14="http://schemas.microsoft.com/office/powerpoint/2010/main" val="3177616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36C0EF-F3E4-8638-F10D-386D378A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1976235"/>
            <a:ext cx="6068272" cy="290553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B60AA4F-899A-E3BB-9EA1-60CEE8B4D291}"/>
              </a:ext>
            </a:extLst>
          </p:cNvPr>
          <p:cNvSpPr/>
          <p:nvPr/>
        </p:nvSpPr>
        <p:spPr>
          <a:xfrm>
            <a:off x="3061864" y="2283006"/>
            <a:ext cx="2404947" cy="417574"/>
          </a:xfrm>
          <a:prstGeom prst="wedgeRoundRectCallout">
            <a:avLst>
              <a:gd name="adj1" fmla="val 31549"/>
              <a:gd name="adj2" fmla="val 15418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</a:t>
            </a:r>
          </a:p>
        </p:txBody>
      </p:sp>
    </p:spTree>
    <p:extLst>
      <p:ext uri="{BB962C8B-B14F-4D97-AF65-F5344CB8AC3E}">
        <p14:creationId xmlns:p14="http://schemas.microsoft.com/office/powerpoint/2010/main" val="46612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C7D340-A664-25C4-5704-DA2DACE7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2" y="185195"/>
            <a:ext cx="4896389" cy="2853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F405A-C08D-012C-0A62-27942368D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15" y="495116"/>
            <a:ext cx="4774629" cy="1828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30C1C-BF22-E1AB-07DB-C4695F0F8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60" y="3429000"/>
            <a:ext cx="5696795" cy="2601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B05321-B0EC-7629-3F45-D73C28636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5999" cy="29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785766-5D2D-B9C8-4266-28FFFD20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564"/>
            <a:ext cx="4838218" cy="2316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5C9757-A6F4-712D-9088-56270648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834" y="224018"/>
            <a:ext cx="5552227" cy="3185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444F8E-F740-E126-8D01-390E990F3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85" y="3857057"/>
            <a:ext cx="5096586" cy="2776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948724-24CF-CDB1-2E31-F8E409DAC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475" y="3529026"/>
            <a:ext cx="5096586" cy="279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7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32C7D-4E52-81F3-5393-7CFFFDB3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9" y="362032"/>
            <a:ext cx="5334256" cy="2834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62667-D6BE-2BFB-7FD7-4679AEEDF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31" y="362032"/>
            <a:ext cx="5382571" cy="2834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8099D7-01CF-0A05-9343-D3D0520B0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9" y="3476394"/>
            <a:ext cx="5111476" cy="3019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BCCAFC-D33A-C619-D7FF-5F8138518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61530"/>
            <a:ext cx="5382571" cy="29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42B513-A9AE-A032-D890-4E744527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12"/>
            <a:ext cx="6010507" cy="334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9FAC0-0B08-028D-3446-1D5D7CF52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3" y="3429000"/>
            <a:ext cx="5880824" cy="597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59B2F-7F88-83F7-3442-218FDFD6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29" y="462025"/>
            <a:ext cx="4931866" cy="2805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D42CE2-8224-5B4F-F6F9-83ECF87A5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93" y="3846844"/>
            <a:ext cx="5035897" cy="3011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D16535-4A63-FA72-08F6-04D0604FC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766" y="3676752"/>
            <a:ext cx="5646234" cy="31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F9D22A-09E0-B6C1-E41D-ED8B584B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4"/>
            <a:ext cx="5832088" cy="3199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C3C792-4267-951A-B04E-A9EE18EA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31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05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D9D30-6819-F711-5B97-457DB5EE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1" y="557644"/>
            <a:ext cx="4986064" cy="3019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7537C-78CB-E653-A1DB-B9F24CA24EAA}"/>
              </a:ext>
            </a:extLst>
          </p:cNvPr>
          <p:cNvSpPr txBox="1"/>
          <p:nvPr/>
        </p:nvSpPr>
        <p:spPr>
          <a:xfrm>
            <a:off x="329939" y="188312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 SIPOC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536AD8-BFDF-4B1C-B824-B4E4CFCB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54" y="636698"/>
            <a:ext cx="5181709" cy="29407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2ED71F-A783-636C-32CD-7653395E6BD8}"/>
              </a:ext>
            </a:extLst>
          </p:cNvPr>
          <p:cNvSpPr txBox="1"/>
          <p:nvPr/>
        </p:nvSpPr>
        <p:spPr>
          <a:xfrm>
            <a:off x="5855618" y="166953"/>
            <a:ext cx="26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DOE Design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793B7-A5E6-4F90-9631-29E0CDB7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91" y="4058401"/>
            <a:ext cx="4505502" cy="2611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D8E94D-B0DB-7A22-7C51-0C5CBEC3E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58401"/>
            <a:ext cx="4989812" cy="279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99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B63FE4-C3D0-62CA-F06D-A4FB4A41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" y="512116"/>
            <a:ext cx="5362932" cy="3010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B04B1C-3EA4-778A-9B22-741FF8E9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12117"/>
            <a:ext cx="5689728" cy="32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9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A0160-6339-9E35-BD50-E04578B3E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85"/>
            <a:ext cx="2965262" cy="1971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E1C814-70D6-98F7-14D9-9894B17F8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5" y="416350"/>
            <a:ext cx="5027629" cy="158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52F59-A0E4-7DB1-4068-B15357ABE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755" y="581334"/>
            <a:ext cx="2158097" cy="7932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212E2-A47E-7337-11B9-723DEB84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3039" y="1671583"/>
            <a:ext cx="3896412" cy="19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1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5403AF-E3CC-073B-A303-AEB4361C5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654" y="694943"/>
            <a:ext cx="4772691" cy="54681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FCBF51C-C80A-C053-A2E8-20883F038671}"/>
              </a:ext>
            </a:extLst>
          </p:cNvPr>
          <p:cNvSpPr/>
          <p:nvPr/>
        </p:nvSpPr>
        <p:spPr>
          <a:xfrm>
            <a:off x="3400091" y="4339419"/>
            <a:ext cx="619125" cy="21907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89521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13E9A-1F5F-53B2-A69D-E0E35ADA8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36" y="1073829"/>
            <a:ext cx="5458587" cy="3181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9B8E7-29AE-AC91-30BB-957BC90E3390}"/>
              </a:ext>
            </a:extLst>
          </p:cNvPr>
          <p:cNvSpPr/>
          <p:nvPr/>
        </p:nvSpPr>
        <p:spPr>
          <a:xfrm>
            <a:off x="968991" y="2251881"/>
            <a:ext cx="300251" cy="27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32A058-B6FE-13F0-15CE-5B95CC788B61}"/>
              </a:ext>
            </a:extLst>
          </p:cNvPr>
          <p:cNvSpPr/>
          <p:nvPr/>
        </p:nvSpPr>
        <p:spPr>
          <a:xfrm>
            <a:off x="1432886" y="2283725"/>
            <a:ext cx="300251" cy="27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835E07-6FF0-D9E9-5BA9-1796F3EDF880}"/>
              </a:ext>
            </a:extLst>
          </p:cNvPr>
          <p:cNvSpPr/>
          <p:nvPr/>
        </p:nvSpPr>
        <p:spPr>
          <a:xfrm>
            <a:off x="1896781" y="2283726"/>
            <a:ext cx="300251" cy="27295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7CE0A2-70B3-99B7-BDD2-8451949EF57F}"/>
              </a:ext>
            </a:extLst>
          </p:cNvPr>
          <p:cNvSpPr/>
          <p:nvPr/>
        </p:nvSpPr>
        <p:spPr>
          <a:xfrm>
            <a:off x="222025" y="2203757"/>
            <a:ext cx="716915" cy="36920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3755E-8FF3-9749-0E37-8F2A9C27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15" y="1963208"/>
            <a:ext cx="5458587" cy="318179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D6A1977-5DEA-72FD-49F8-993C6417AF78}"/>
              </a:ext>
            </a:extLst>
          </p:cNvPr>
          <p:cNvSpPr/>
          <p:nvPr/>
        </p:nvSpPr>
        <p:spPr>
          <a:xfrm>
            <a:off x="2046906" y="3115172"/>
            <a:ext cx="716915" cy="36920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8BEC55-9730-12DF-39F7-00C2E241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894" y="2959494"/>
            <a:ext cx="5458587" cy="31817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7389E5-21BA-067F-B763-E520C5B9E6CF}"/>
              </a:ext>
            </a:extLst>
          </p:cNvPr>
          <p:cNvSpPr/>
          <p:nvPr/>
        </p:nvSpPr>
        <p:spPr>
          <a:xfrm>
            <a:off x="4576549" y="4137546"/>
            <a:ext cx="300251" cy="2729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C1ABB-0D30-6506-89EC-D0684E3DD79A}"/>
              </a:ext>
            </a:extLst>
          </p:cNvPr>
          <p:cNvSpPr/>
          <p:nvPr/>
        </p:nvSpPr>
        <p:spPr>
          <a:xfrm>
            <a:off x="5040444" y="4169390"/>
            <a:ext cx="300251" cy="2729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09E7D6-DB6C-E9EE-7A85-D4451EEBD0DF}"/>
              </a:ext>
            </a:extLst>
          </p:cNvPr>
          <p:cNvSpPr/>
          <p:nvPr/>
        </p:nvSpPr>
        <p:spPr>
          <a:xfrm>
            <a:off x="5504339" y="4169391"/>
            <a:ext cx="300251" cy="2729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09CC4AD-B7EF-A61A-4682-8CAA102092A6}"/>
              </a:ext>
            </a:extLst>
          </p:cNvPr>
          <p:cNvSpPr/>
          <p:nvPr/>
        </p:nvSpPr>
        <p:spPr>
          <a:xfrm>
            <a:off x="3777812" y="4089422"/>
            <a:ext cx="716915" cy="369201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EFB0F242-A401-61FF-9FAB-AC17DB9665FC}"/>
              </a:ext>
            </a:extLst>
          </p:cNvPr>
          <p:cNvSpPr/>
          <p:nvPr/>
        </p:nvSpPr>
        <p:spPr>
          <a:xfrm>
            <a:off x="8008702" y="5240535"/>
            <a:ext cx="1637989" cy="402609"/>
          </a:xfrm>
          <a:prstGeom prst="wedgeRoundRectCallout">
            <a:avLst>
              <a:gd name="adj1" fmla="val -49162"/>
              <a:gd name="adj2" fmla="val -123941"/>
              <a:gd name="adj3" fmla="val 1666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SIM button</a:t>
            </a:r>
          </a:p>
        </p:txBody>
      </p:sp>
    </p:spTree>
    <p:extLst>
      <p:ext uri="{BB962C8B-B14F-4D97-AF65-F5344CB8AC3E}">
        <p14:creationId xmlns:p14="http://schemas.microsoft.com/office/powerpoint/2010/main" val="195425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3D2027-6B9B-028D-80E2-42CF3693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910"/>
            <a:ext cx="12192000" cy="44621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E895E39-A757-9EA8-97F3-F6B22AF637C1}"/>
              </a:ext>
            </a:extLst>
          </p:cNvPr>
          <p:cNvSpPr/>
          <p:nvPr/>
        </p:nvSpPr>
        <p:spPr>
          <a:xfrm>
            <a:off x="2430966" y="2430967"/>
            <a:ext cx="2260797" cy="874924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Enter date here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A74916E-C8AF-F9EB-C305-42FD9ECB4CF6}"/>
              </a:ext>
            </a:extLst>
          </p:cNvPr>
          <p:cNvSpPr/>
          <p:nvPr/>
        </p:nvSpPr>
        <p:spPr>
          <a:xfrm>
            <a:off x="1690859" y="3825068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Navigate to this Key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01F7AB7-F6C9-0151-6F72-A71CA275278D}"/>
              </a:ext>
            </a:extLst>
          </p:cNvPr>
          <p:cNvSpPr/>
          <p:nvPr/>
        </p:nvSpPr>
        <p:spPr>
          <a:xfrm>
            <a:off x="5092390" y="5255742"/>
            <a:ext cx="2260797" cy="546410"/>
          </a:xfrm>
          <a:prstGeom prst="wedgeRoundRectCallout">
            <a:avLst>
              <a:gd name="adj1" fmla="val -43522"/>
              <a:gd name="adj2" fmla="val -15994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Edit this Value</a:t>
            </a:r>
          </a:p>
        </p:txBody>
      </p:sp>
    </p:spTree>
    <p:extLst>
      <p:ext uri="{BB962C8B-B14F-4D97-AF65-F5344CB8AC3E}">
        <p14:creationId xmlns:p14="http://schemas.microsoft.com/office/powerpoint/2010/main" val="314550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3EC7F3-C2C1-A1C5-A562-81642023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924"/>
          <a:stretch/>
        </p:blipFill>
        <p:spPr>
          <a:xfrm>
            <a:off x="1538921" y="0"/>
            <a:ext cx="7753939" cy="685800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B819ABD-32A5-C9FD-4C6D-D73508FB2D29}"/>
              </a:ext>
            </a:extLst>
          </p:cNvPr>
          <p:cNvSpPr/>
          <p:nvPr/>
        </p:nvSpPr>
        <p:spPr>
          <a:xfrm>
            <a:off x="2315327" y="568913"/>
            <a:ext cx="3100448" cy="546410"/>
          </a:xfrm>
          <a:prstGeom prst="wedgeRoundRectCallout">
            <a:avLst>
              <a:gd name="adj1" fmla="val 54633"/>
              <a:gd name="adj2" fmla="val 18290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Click to START or END the automatic Test protocol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480C648-21E6-214A-734E-232E6A6C0439}"/>
              </a:ext>
            </a:extLst>
          </p:cNvPr>
          <p:cNvSpPr/>
          <p:nvPr/>
        </p:nvSpPr>
        <p:spPr>
          <a:xfrm>
            <a:off x="6775992" y="397928"/>
            <a:ext cx="2516868" cy="546410"/>
          </a:xfrm>
          <a:prstGeom prst="wedgeRoundRectCallout">
            <a:avLst>
              <a:gd name="adj1" fmla="val 6783"/>
              <a:gd name="adj2" fmla="val 193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State and Mode indicator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58C73D0-EF8B-E496-86F8-161511F8B9E4}"/>
              </a:ext>
            </a:extLst>
          </p:cNvPr>
          <p:cNvSpPr/>
          <p:nvPr/>
        </p:nvSpPr>
        <p:spPr>
          <a:xfrm>
            <a:off x="2779961" y="1411031"/>
            <a:ext cx="1981609" cy="546410"/>
          </a:xfrm>
          <a:prstGeom prst="wedgeRoundRectCallout">
            <a:avLst>
              <a:gd name="adj1" fmla="val 81644"/>
              <a:gd name="adj2" fmla="val 1522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STOPS and Exit the application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62A10F0-6376-A999-A414-0165A124C961}"/>
              </a:ext>
            </a:extLst>
          </p:cNvPr>
          <p:cNvSpPr/>
          <p:nvPr/>
        </p:nvSpPr>
        <p:spPr>
          <a:xfrm>
            <a:off x="3356107" y="3861309"/>
            <a:ext cx="1981609" cy="922563"/>
          </a:xfrm>
          <a:prstGeom prst="wedgeRoundRectCallout">
            <a:avLst>
              <a:gd name="adj1" fmla="val 40002"/>
              <a:gd name="adj2" fmla="val 101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GREEN  Level</a:t>
            </a:r>
          </a:p>
          <a:p>
            <a:pPr algn="ctr"/>
            <a:r>
              <a:rPr lang="en-US" dirty="0"/>
              <a:t>WHITE  ChA  </a:t>
            </a:r>
          </a:p>
          <a:p>
            <a:pPr algn="ctr"/>
            <a:r>
              <a:rPr lang="en-US" dirty="0"/>
              <a:t>RED       ChB</a:t>
            </a:r>
          </a:p>
        </p:txBody>
      </p:sp>
    </p:spTree>
    <p:extLst>
      <p:ext uri="{BB962C8B-B14F-4D97-AF65-F5344CB8AC3E}">
        <p14:creationId xmlns:p14="http://schemas.microsoft.com/office/powerpoint/2010/main" val="1984060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35DEF-0E65-E898-6104-E086E2FDF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337970"/>
            <a:ext cx="6106377" cy="418205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1DBD2F-6AF8-BFEA-2BA9-8BB45AD2B14B}"/>
              </a:ext>
            </a:extLst>
          </p:cNvPr>
          <p:cNvSpPr/>
          <p:nvPr/>
        </p:nvSpPr>
        <p:spPr>
          <a:xfrm>
            <a:off x="3140518" y="5369488"/>
            <a:ext cx="3100448" cy="986708"/>
          </a:xfrm>
          <a:prstGeom prst="wedgeRoundRectCallout">
            <a:avLst>
              <a:gd name="adj1" fmla="val 46720"/>
              <a:gd name="adj2" fmla="val -1507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Simulate ON, the Level PV and Green Plot should simulate the tank level.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8DCAD80-7D3E-17E3-2338-1082C146A651}"/>
              </a:ext>
            </a:extLst>
          </p:cNvPr>
          <p:cNvSpPr/>
          <p:nvPr/>
        </p:nvSpPr>
        <p:spPr>
          <a:xfrm>
            <a:off x="524821" y="2141807"/>
            <a:ext cx="3100448" cy="689341"/>
          </a:xfrm>
          <a:prstGeom prst="wedgeRoundRectCallout">
            <a:avLst>
              <a:gd name="adj1" fmla="val 49237"/>
              <a:gd name="adj2" fmla="val 756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Set Point (SP) The desired Level in automatic.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35ED2FB-36CB-69FF-83C1-C3302AD15310}"/>
              </a:ext>
            </a:extLst>
          </p:cNvPr>
          <p:cNvSpPr/>
          <p:nvPr/>
        </p:nvSpPr>
        <p:spPr>
          <a:xfrm>
            <a:off x="1554388" y="1223954"/>
            <a:ext cx="3100448" cy="689341"/>
          </a:xfrm>
          <a:prstGeom prst="wedgeRoundRectCallout">
            <a:avLst>
              <a:gd name="adj1" fmla="val 61106"/>
              <a:gd name="adj2" fmla="val 179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Process Variable (PV) The measured Level.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00947416-B551-249A-957E-01A8D109A870}"/>
              </a:ext>
            </a:extLst>
          </p:cNvPr>
          <p:cNvSpPr/>
          <p:nvPr/>
        </p:nvSpPr>
        <p:spPr>
          <a:xfrm>
            <a:off x="6322331" y="880946"/>
            <a:ext cx="4494352" cy="1803378"/>
          </a:xfrm>
          <a:prstGeom prst="wedgeRoundRectCallout">
            <a:avLst>
              <a:gd name="adj1" fmla="val -44769"/>
              <a:gd name="adj2" fmla="val 7217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With Pump JOG button: </a:t>
            </a:r>
          </a:p>
          <a:p>
            <a:pPr algn="ctr"/>
            <a:r>
              <a:rPr lang="en-US" dirty="0"/>
              <a:t>ON, the FILL and DRAIN buttons and the Pump Speed dropdown control the pump.</a:t>
            </a:r>
          </a:p>
          <a:p>
            <a:pPr algn="ctr"/>
            <a:r>
              <a:rPr lang="en-US" dirty="0"/>
              <a:t>  </a:t>
            </a:r>
          </a:p>
          <a:p>
            <a:pPr algn="ctr"/>
            <a:r>
              <a:rPr lang="en-US" dirty="0"/>
              <a:t>OFF then the Level  (PV) goes to the SP. 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CFCF38C-84B0-40BA-00A8-A6A8AA1C3FBD}"/>
              </a:ext>
            </a:extLst>
          </p:cNvPr>
          <p:cNvSpPr/>
          <p:nvPr/>
        </p:nvSpPr>
        <p:spPr>
          <a:xfrm>
            <a:off x="180256" y="3408716"/>
            <a:ext cx="3577705" cy="986708"/>
          </a:xfrm>
          <a:prstGeom prst="wedgeRoundRectCallout">
            <a:avLst>
              <a:gd name="adj1" fmla="val 21183"/>
              <a:gd name="adj2" fmla="val 303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NOTE: </a:t>
            </a:r>
            <a:r>
              <a:rPr lang="en-US" dirty="0"/>
              <a:t>SP, PV and Level indicate:</a:t>
            </a:r>
          </a:p>
          <a:p>
            <a:r>
              <a:rPr lang="en-US" dirty="0"/>
              <a:t>Tank is EMPTY when Level ~8.2”</a:t>
            </a:r>
          </a:p>
          <a:p>
            <a:r>
              <a:rPr lang="en-US" dirty="0"/>
              <a:t>Tank is FULL when Level ~ 2.4”</a:t>
            </a:r>
          </a:p>
        </p:txBody>
      </p:sp>
    </p:spTree>
    <p:extLst>
      <p:ext uri="{BB962C8B-B14F-4D97-AF65-F5344CB8AC3E}">
        <p14:creationId xmlns:p14="http://schemas.microsoft.com/office/powerpoint/2010/main" val="154894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5ECC52-82C3-FFB4-4928-E4741412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207" y="1904787"/>
            <a:ext cx="4915586" cy="304842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A90460E-D597-134C-CA8A-466AB7033D4B}"/>
              </a:ext>
            </a:extLst>
          </p:cNvPr>
          <p:cNvSpPr/>
          <p:nvPr/>
        </p:nvSpPr>
        <p:spPr>
          <a:xfrm>
            <a:off x="6278137" y="2653990"/>
            <a:ext cx="1599402" cy="396729"/>
          </a:xfrm>
          <a:prstGeom prst="wedgeRoundRectCallout">
            <a:avLst>
              <a:gd name="adj1" fmla="val -55328"/>
              <a:gd name="adj2" fmla="val 15391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Value.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02EDBBA-91B9-7EE0-0797-405488AFEDB8}"/>
              </a:ext>
            </a:extLst>
          </p:cNvPr>
          <p:cNvSpPr/>
          <p:nvPr/>
        </p:nvSpPr>
        <p:spPr>
          <a:xfrm>
            <a:off x="6397084" y="4044175"/>
            <a:ext cx="1599402" cy="396729"/>
          </a:xfrm>
          <a:prstGeom prst="wedgeRoundRectCallout">
            <a:avLst>
              <a:gd name="adj1" fmla="val -69969"/>
              <a:gd name="adj2" fmla="val -11310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Value.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EE7CA65-6378-56FB-4D99-ED3E55E04AFC}"/>
              </a:ext>
            </a:extLst>
          </p:cNvPr>
          <p:cNvSpPr/>
          <p:nvPr/>
        </p:nvSpPr>
        <p:spPr>
          <a:xfrm>
            <a:off x="3638207" y="4556483"/>
            <a:ext cx="1599402" cy="396729"/>
          </a:xfrm>
          <a:prstGeom prst="wedgeRoundRectCallout">
            <a:avLst>
              <a:gd name="adj1" fmla="val 42979"/>
              <a:gd name="adj2" fmla="val -12153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Value.</a:t>
            </a:r>
          </a:p>
        </p:txBody>
      </p:sp>
    </p:spTree>
    <p:extLst>
      <p:ext uri="{BB962C8B-B14F-4D97-AF65-F5344CB8AC3E}">
        <p14:creationId xmlns:p14="http://schemas.microsoft.com/office/powerpoint/2010/main" val="66887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3998C3-41B2-8137-02AF-4CCA5B2A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6916"/>
            <a:ext cx="12192000" cy="506416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98D618F-E77E-E02D-5FBA-D97F21F8FB9A}"/>
              </a:ext>
            </a:extLst>
          </p:cNvPr>
          <p:cNvSpPr/>
          <p:nvPr/>
        </p:nvSpPr>
        <p:spPr>
          <a:xfrm>
            <a:off x="0" y="3885009"/>
            <a:ext cx="3743901" cy="1253303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When Running (Green) The test protocol state machine sets the SP in automatic mode to create the stairstep level values. 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88A2FDF-E43B-6ECE-73E5-F8171E8404E0}"/>
              </a:ext>
            </a:extLst>
          </p:cNvPr>
          <p:cNvSpPr/>
          <p:nvPr/>
        </p:nvSpPr>
        <p:spPr>
          <a:xfrm>
            <a:off x="3077737" y="5176132"/>
            <a:ext cx="3287346" cy="1681868"/>
          </a:xfrm>
          <a:prstGeom prst="wedgeRoundRectCallout">
            <a:avLst>
              <a:gd name="adj1" fmla="val 44766"/>
              <a:gd name="adj2" fmla="val -9407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FILL and DRAIN Status lights,</a:t>
            </a:r>
          </a:p>
          <a:p>
            <a:pPr lvl="1"/>
            <a:r>
              <a:rPr lang="en-US" dirty="0"/>
              <a:t>GREEN = PASS</a:t>
            </a:r>
          </a:p>
          <a:p>
            <a:pPr lvl="1"/>
            <a:r>
              <a:rPr lang="en-US" dirty="0"/>
              <a:t>RED = FAIL</a:t>
            </a:r>
          </a:p>
          <a:p>
            <a:pPr lvl="1"/>
            <a:r>
              <a:rPr lang="en-US" dirty="0"/>
              <a:t>YELLOW = Test Error</a:t>
            </a:r>
          </a:p>
          <a:p>
            <a:pPr lvl="1"/>
            <a:r>
              <a:rPr lang="en-US" dirty="0"/>
              <a:t>BLACK = Not Tested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75818B6-031A-A295-355A-E4027744BCCF}"/>
              </a:ext>
            </a:extLst>
          </p:cNvPr>
          <p:cNvSpPr/>
          <p:nvPr/>
        </p:nvSpPr>
        <p:spPr>
          <a:xfrm rot="16200000">
            <a:off x="6926114" y="5547731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8296FA67-CC44-BE9B-356C-D5524B7BA80C}"/>
              </a:ext>
            </a:extLst>
          </p:cNvPr>
          <p:cNvSpPr/>
          <p:nvPr/>
        </p:nvSpPr>
        <p:spPr>
          <a:xfrm rot="16200000">
            <a:off x="8052387" y="5547285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CCC8DF08-50F5-DF94-0FD6-22A1CC281219}"/>
              </a:ext>
            </a:extLst>
          </p:cNvPr>
          <p:cNvSpPr/>
          <p:nvPr/>
        </p:nvSpPr>
        <p:spPr>
          <a:xfrm>
            <a:off x="6445408" y="6259759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FILL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57E7E17-DA59-E223-AE9C-19F1D418F2DE}"/>
              </a:ext>
            </a:extLst>
          </p:cNvPr>
          <p:cNvSpPr/>
          <p:nvPr/>
        </p:nvSpPr>
        <p:spPr>
          <a:xfrm>
            <a:off x="7637137" y="6294284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 DRAIN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CDB5B2C-25E2-F765-1876-8B298F1E1E76}"/>
              </a:ext>
            </a:extLst>
          </p:cNvPr>
          <p:cNvSpPr/>
          <p:nvPr/>
        </p:nvSpPr>
        <p:spPr>
          <a:xfrm rot="16200000">
            <a:off x="10136213" y="5513206"/>
            <a:ext cx="298674" cy="1126273"/>
          </a:xfrm>
          <a:prstGeom prst="lef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D937E9CF-58D6-16E9-CB91-11784D1A82D6}"/>
              </a:ext>
            </a:extLst>
          </p:cNvPr>
          <p:cNvSpPr/>
          <p:nvPr/>
        </p:nvSpPr>
        <p:spPr>
          <a:xfrm rot="16200000">
            <a:off x="11262486" y="5512760"/>
            <a:ext cx="298674" cy="1126273"/>
          </a:xfrm>
          <a:prstGeom prst="leftBrac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01D7E99-6E51-8A45-8048-3EA29388730A}"/>
              </a:ext>
            </a:extLst>
          </p:cNvPr>
          <p:cNvSpPr/>
          <p:nvPr/>
        </p:nvSpPr>
        <p:spPr>
          <a:xfrm>
            <a:off x="9655507" y="6225234"/>
            <a:ext cx="1163443" cy="392044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FILL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86E1542-03E7-B092-61A4-297645401A91}"/>
              </a:ext>
            </a:extLst>
          </p:cNvPr>
          <p:cNvSpPr/>
          <p:nvPr/>
        </p:nvSpPr>
        <p:spPr>
          <a:xfrm>
            <a:off x="10847236" y="6259759"/>
            <a:ext cx="1373050" cy="357519"/>
          </a:xfrm>
          <a:prstGeom prst="wedgeRoundRectCallout">
            <a:avLst>
              <a:gd name="adj1" fmla="val 27514"/>
              <a:gd name="adj2" fmla="val -2581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ChB DRAIN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89B41CDB-EE59-64B8-E8E0-9A4D3B0232BC}"/>
              </a:ext>
            </a:extLst>
          </p:cNvPr>
          <p:cNvSpPr/>
          <p:nvPr/>
        </p:nvSpPr>
        <p:spPr>
          <a:xfrm>
            <a:off x="8096109" y="632320"/>
            <a:ext cx="1828155" cy="925902"/>
          </a:xfrm>
          <a:prstGeom prst="wedgeRoundRectCallout">
            <a:avLst>
              <a:gd name="adj1" fmla="val 43603"/>
              <a:gd name="adj2" fmla="val 11197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Resistance</a:t>
            </a:r>
          </a:p>
          <a:p>
            <a:pPr algn="ctr"/>
            <a:r>
              <a:rPr lang="en-US" dirty="0"/>
              <a:t>(4 places) 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229E348-2C48-5261-C86C-6CB42D18ECD0}"/>
              </a:ext>
            </a:extLst>
          </p:cNvPr>
          <p:cNvSpPr/>
          <p:nvPr/>
        </p:nvSpPr>
        <p:spPr>
          <a:xfrm>
            <a:off x="10157258" y="748554"/>
            <a:ext cx="1995832" cy="809668"/>
          </a:xfrm>
          <a:prstGeom prst="wedgeRoundRectCallout">
            <a:avLst>
              <a:gd name="adj1" fmla="val -39353"/>
              <a:gd name="adj2" fmla="val 10508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Measured Target Test Level </a:t>
            </a:r>
          </a:p>
          <a:p>
            <a:pPr algn="ctr"/>
            <a:r>
              <a:rPr lang="en-US" dirty="0"/>
              <a:t>(4 places)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BE553D1D-BCE1-0343-7B40-A3A8716CC801}"/>
              </a:ext>
            </a:extLst>
          </p:cNvPr>
          <p:cNvSpPr/>
          <p:nvPr/>
        </p:nvSpPr>
        <p:spPr>
          <a:xfrm>
            <a:off x="5780696" y="862837"/>
            <a:ext cx="1828155" cy="600722"/>
          </a:xfrm>
          <a:prstGeom prst="wedgeRoundRectCallout">
            <a:avLst>
              <a:gd name="adj1" fmla="val -73512"/>
              <a:gd name="adj2" fmla="val 377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Current Test State</a:t>
            </a:r>
          </a:p>
        </p:txBody>
      </p:sp>
    </p:spTree>
    <p:extLst>
      <p:ext uri="{BB962C8B-B14F-4D97-AF65-F5344CB8AC3E}">
        <p14:creationId xmlns:p14="http://schemas.microsoft.com/office/powerpoint/2010/main" val="1659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6489B3-0D1F-D8B4-BD8C-088DB8ED7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041" y="0"/>
            <a:ext cx="7361917" cy="68580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2A7E04B-8A46-1EAE-58D6-94EAE3FAAB14}"/>
              </a:ext>
            </a:extLst>
          </p:cNvPr>
          <p:cNvSpPr/>
          <p:nvPr/>
        </p:nvSpPr>
        <p:spPr>
          <a:xfrm>
            <a:off x="2564780" y="2708555"/>
            <a:ext cx="1449659" cy="720445"/>
          </a:xfrm>
          <a:prstGeom prst="wedgeRoundRectCallout">
            <a:avLst>
              <a:gd name="adj1" fmla="val 42383"/>
              <a:gd name="adj2" fmla="val -11264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STOP and Exit button. 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6D5FF03-5C86-B76C-0C0D-71DC6CAD83E2}"/>
              </a:ext>
            </a:extLst>
          </p:cNvPr>
          <p:cNvSpPr/>
          <p:nvPr/>
        </p:nvSpPr>
        <p:spPr>
          <a:xfrm>
            <a:off x="2564780" y="331225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Dialog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FD99D5B-6C9A-A3BD-9703-31C87A96FBBB}"/>
              </a:ext>
            </a:extLst>
          </p:cNvPr>
          <p:cNvSpPr/>
          <p:nvPr/>
        </p:nvSpPr>
        <p:spPr>
          <a:xfrm>
            <a:off x="2817541" y="4062832"/>
            <a:ext cx="1862255" cy="720445"/>
          </a:xfrm>
          <a:prstGeom prst="wedgeRoundRectCallout">
            <a:avLst>
              <a:gd name="adj1" fmla="val 69329"/>
              <a:gd name="adj2" fmla="val 3130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Information Fields (7 Places)</a:t>
            </a:r>
          </a:p>
        </p:txBody>
      </p:sp>
    </p:spTree>
    <p:extLst>
      <p:ext uri="{BB962C8B-B14F-4D97-AF65-F5344CB8AC3E}">
        <p14:creationId xmlns:p14="http://schemas.microsoft.com/office/powerpoint/2010/main" val="119949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13705</TotalTime>
  <Words>264</Words>
  <Application>Microsoft Office PowerPoint</Application>
  <PresentationFormat>Widescreen</PresentationFormat>
  <Paragraphs>60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29</cp:revision>
  <cp:lastPrinted>2025-03-17T21:26:02Z</cp:lastPrinted>
  <dcterms:created xsi:type="dcterms:W3CDTF">2024-04-23T13:48:51Z</dcterms:created>
  <dcterms:modified xsi:type="dcterms:W3CDTF">2025-04-05T23:41:59Z</dcterms:modified>
</cp:coreProperties>
</file>